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674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we know about Wei Xiaolin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hopes more people will visit Gaixin.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She is not interested in the coffee park.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She wants to get a job in big cities.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1113830" y="913584"/>
            <a:ext cx="518091" cy="646331"/>
          </a:xfrm>
          <a:prstGeom prst="rect">
            <a:avLst/>
          </a:prstGeom>
          <a:noFill/>
        </p:spPr>
        <p:txBody>
          <a:bodyPr wrap="none" rtlCol="0">
            <a:spAutoFit/>
          </a:bodyPr>
          <a:lstStyle/>
          <a:p>
            <a:pPr algn="ctr"/>
            <a:r>
              <a:rPr lang="en-US" altLang="zh-CN" sz="3600" smtClean="0"/>
              <a:t>A</a:t>
            </a:r>
            <a:endParaRPr lang="zh-CN" altLang="en-US" sz="3600" b="1" kern="100">
              <a:solidFill>
                <a:srgbClr val="FF0000"/>
              </a:solidFill>
              <a:cs typeface="Times New Roman" panose="02020603050405020304" pitchFamily="18" charset="0"/>
            </a:endParaRPr>
          </a:p>
        </p:txBody>
      </p:sp>
      <p:sp>
        <p:nvSpPr>
          <p:cNvPr id="4" name="内容占位符 2"/>
          <p:cNvSpPr txBox="1">
            <a:spLocks/>
          </p:cNvSpPr>
          <p:nvPr/>
        </p:nvSpPr>
        <p:spPr bwMode="auto">
          <a:xfrm>
            <a:off x="369998" y="4005064"/>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hopes more visitors will come to Gaixin and learn about its coffee culture.”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可知，魏小林希望更多的人来参观改新村。故选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74178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transition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Chinese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1113830" y="913584"/>
            <a:ext cx="518091" cy="646331"/>
          </a:xfrm>
          <a:prstGeom prst="rect">
            <a:avLst/>
          </a:prstGeom>
          <a:noFill/>
        </p:spPr>
        <p:txBody>
          <a:bodyPr wrap="none" rtlCol="0">
            <a:spAutoFit/>
          </a:bodyPr>
          <a:lstStyle/>
          <a:p>
            <a:pPr algn="ctr"/>
            <a:r>
              <a:rPr lang="en-US" altLang="zh-CN" sz="3600" smtClean="0"/>
              <a:t>C</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946446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 a farming village to a coffee village, Gaixin’s transition shows that coffee brings economic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经济的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growth to the village.”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可知，此处介绍了改新村从一个农业村转变为一个咖啡村。因此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transition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转变</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770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73954"/>
          </a:xfrm>
        </p:spPr>
        <p:txBody>
          <a:bodyPr/>
          <a:lstStyle/>
          <a:p>
            <a:pPr hangingPunct="0">
              <a:lnSpc>
                <a:spcPct val="140000"/>
              </a:lnSpc>
              <a:spcAft>
                <a:spcPts val="0"/>
              </a:spcAf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3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best title for the passage</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Wonderful Trip to Yunnan	</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Coffee Industry in Gaixin</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Wei Xiaolin’s Work Experience</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44155" y="865288"/>
            <a:ext cx="4171131" cy="622010"/>
          </a:xfrm>
          <a:prstGeom prst="rect">
            <a:avLst/>
          </a:prstGeom>
        </p:spPr>
      </p:pic>
      <p:sp>
        <p:nvSpPr>
          <p:cNvPr id="4" name="文本框 3"/>
          <p:cNvSpPr txBox="1"/>
          <p:nvPr/>
        </p:nvSpPr>
        <p:spPr>
          <a:xfrm>
            <a:off x="1080715" y="879079"/>
            <a:ext cx="474809" cy="615553"/>
          </a:xfrm>
          <a:prstGeom prst="rect">
            <a:avLst/>
          </a:prstGeom>
          <a:noFill/>
        </p:spPr>
        <p:txBody>
          <a:bodyPr wrap="none" rtlCol="0">
            <a:spAutoFit/>
          </a:bodyPr>
          <a:lstStyle/>
          <a:p>
            <a:pPr algn="ctr"/>
            <a:r>
              <a:rPr lang="en-US" altLang="zh-CN" sz="3400"/>
              <a:t>B</a:t>
            </a:r>
            <a:endParaRPr lang="zh-CN" altLang="en-US" sz="3400" b="1" kern="100">
              <a:solidFill>
                <a:srgbClr val="FF0000"/>
              </a:solidFill>
              <a:cs typeface="Times New Roman" panose="02020603050405020304" pitchFamily="18" charset="0"/>
            </a:endParaRPr>
          </a:p>
        </p:txBody>
      </p:sp>
      <p:sp>
        <p:nvSpPr>
          <p:cNvPr id="5" name="内容占位符 2"/>
          <p:cNvSpPr txBox="1">
            <a:spLocks/>
          </p:cNvSpPr>
          <p:nvPr/>
        </p:nvSpPr>
        <p:spPr bwMode="auto">
          <a:xfrm>
            <a:off x="360854" y="4393735"/>
            <a:ext cx="11485848" cy="2203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标题归纳题。通读全文可知，文章主要介绍了改新村的咖啡产业发展，因此</a:t>
            </a:r>
            <a:r>
              <a:rPr lang="en-US" altLang="zh-CN" sz="3400" b="1" smtClean="0">
                <a:solidFill>
                  <a:srgbClr val="FF0000"/>
                </a:solidFill>
                <a:latin typeface="+mj-ea"/>
                <a:ea typeface="+mj-ea"/>
                <a:cs typeface="Times New Roman" panose="02020603050405020304" pitchFamily="18" charset="0"/>
              </a:rPr>
              <a:t>“</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改新的咖啡产业</a:t>
            </a:r>
            <a:r>
              <a:rPr lang="en-US" altLang="zh-CN" sz="3400" b="1" smtClean="0">
                <a:solidFill>
                  <a:srgbClr val="FF0000"/>
                </a:solidFill>
                <a:latin typeface="+mj-ea"/>
                <a:ea typeface="+mj-ea"/>
                <a:cs typeface="Times New Roman" panose="02020603050405020304" pitchFamily="18" charset="0"/>
              </a:rPr>
              <a:t>”</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最适合作文章标题。故选</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017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72102"/>
            <a:ext cx="11567000" cy="5193202"/>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679598"/>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268760"/>
            <a:ext cx="11485848" cy="165474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 wanted to get a job in the coffee park because she thought it was interesting and she wanted to work near home. </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406574" y="2854372"/>
            <a:ext cx="11485848" cy="165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魏</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想在咖啡公园找份工作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因为她觉得那里很有趣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而且她想在家附近工作。</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423826" y="4382356"/>
            <a:ext cx="11485848" cy="165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引导的是原因状语从句；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连接的是前后两件事。</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94480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550590" y="548680"/>
            <a:ext cx="11125074" cy="1594594"/>
          </a:xfrm>
          <a:prstGeom prst="rect">
            <a:avLst/>
          </a:prstGeom>
        </p:spPr>
      </p:pic>
      <p:sp>
        <p:nvSpPr>
          <p:cNvPr id="5" name="内容占位符 1"/>
          <p:cNvSpPr>
            <a:spLocks noGrp="1"/>
          </p:cNvSpPr>
          <p:nvPr>
            <p:ph idx="1"/>
          </p:nvPr>
        </p:nvSpPr>
        <p:spPr>
          <a:xfrm>
            <a:off x="360854" y="5419139"/>
            <a:ext cx="11485848" cy="818173"/>
          </a:xfrm>
        </p:spPr>
        <p:txBody>
          <a:bodyPr/>
          <a:lstStyle/>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湖南长沙湖南师大附中集团期中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550590" y="2260332"/>
            <a:ext cx="3024336" cy="790377"/>
          </a:xfrm>
          <a:prstGeom prst="rect">
            <a:avLst/>
          </a:prstGeom>
        </p:spPr>
      </p:pic>
      <p:sp>
        <p:nvSpPr>
          <p:cNvPr id="7" name="内容占位符 1"/>
          <p:cNvSpPr txBox="1">
            <a:spLocks/>
          </p:cNvSpPr>
          <p:nvPr/>
        </p:nvSpPr>
        <p:spPr bwMode="auto">
          <a:xfrm>
            <a:off x="360854" y="2172920"/>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本文主要介绍了云南小村庄改新村从一个以农业为主的村庄转变为一个以咖啡产业为主的村庄的过程</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以及这一转变给村庄带来的经济增长和村民生活的改善。</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18433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2282" y="836712"/>
            <a:ext cx="11485848" cy="4147739"/>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days, many people in big cities often have a cup of coffee to start their day. People in Gaixin, a small village in Yunnan, also do the same. There is even a coffee centre in the village. Visitors can take lessons in the centre and learn how to make coffee.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2610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4375" algn="dist"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ago, Gaixin was just a small village in Yunnan. Most people here made a living by feeding animals and farming. In 2023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village worked out a seed-to-cup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 It hoped villagers would join in the coffee industry. The plan really worked. More and more coffee shops appeared there. </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0434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Villagers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 jobs in the shops and had a better life. On May 18th, a large coffee park opened in Gaixin. Many visitors from all over the country went to the park. They enjoyed growing coffee beans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turning them into drinks by themselves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7410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05621"/>
            <a:ext cx="11485848" cy="5871479"/>
          </a:xfrm>
        </p:spPr>
        <p:txBody>
          <a:bodyPr/>
          <a:lstStyle/>
          <a:p>
            <a:pPr indent="714375"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 Xiaolin, from Gaixin, was a 20-year-old student in Kunming. When she heard that there would be a coffee park in her hometown, she was excited. Wei wanted to get a job in the coffee park because she thought it was interesting and she wanted to work near home. At that time, Wei didn’t know much about coffee. Now she not only learns about different coffee beans but also can make different coffee drinks. She hopes more visitors will come to Gaixin and learn about its coffee culture</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8717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a farming village to a coffee village, Gaixin’s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transition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shows that coffee brings economic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growth to the village. Gaixin is becoming better and better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27506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the results of the seed-to-cup plan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large coffee park opened in Gaixin.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more and more villagers in Gaixin.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more and more coffee shops in Gaixin.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Villagers in Gaixin have a better life now.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①②③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①②④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①③</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29297" y="965870"/>
            <a:ext cx="4282887" cy="573128"/>
          </a:xfrm>
          <a:prstGeom prst="rect">
            <a:avLst/>
          </a:prstGeom>
        </p:spPr>
      </p:pic>
      <p:sp>
        <p:nvSpPr>
          <p:cNvPr id="4" name="文本框 3"/>
          <p:cNvSpPr txBox="1"/>
          <p:nvPr/>
        </p:nvSpPr>
        <p:spPr>
          <a:xfrm>
            <a:off x="1113830" y="913584"/>
            <a:ext cx="518091" cy="646331"/>
          </a:xfrm>
          <a:prstGeom prst="rect">
            <a:avLst/>
          </a:prstGeom>
          <a:noFill/>
        </p:spPr>
        <p:txBody>
          <a:bodyPr wrap="none" rtlCol="0">
            <a:spAutoFit/>
          </a:bodyPr>
          <a:lstStyle/>
          <a:p>
            <a:pPr algn="ctr"/>
            <a:r>
              <a:rPr lang="en-US" altLang="zh-CN" sz="3600" smtClean="0"/>
              <a:t>C</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097894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4566" y="692696"/>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“More and more coffee shops appeared there. Villagers found jobs in the shops and had a better life. On May 18th, a large coffee park opened in Gaixin.”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从种子到杯子</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的计划使得改新村有越来越多的咖啡店，村民的生活变得更好了，并且改新村建成了一个大型咖啡公园。故选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52578751"/>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663</Words>
  <Application>Microsoft Office PowerPoint</Application>
  <PresentationFormat>自定义</PresentationFormat>
  <Paragraphs>38</Paragraphs>
  <Slides>14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2025-09-13T09:10:28Z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